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6B7F-A515-4029-9320-91BFCCE8B0A8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8B58-CEA7-40D2-8680-221EEA9C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58B58-CEA7-40D2-8680-221EEA9C0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9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58B58-CEA7-40D2-8680-221EEA9C0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C8F89-F069-2B2F-0098-B17DB900D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D2CEA4-80BF-C048-B5C5-E6F6E00E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6A55D-9D5F-D6CF-1E3C-8B86345F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AAFACC-3A9B-B29D-0587-80B764F0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3DCE7F-A619-4050-2E0B-2F469556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6E792-D11E-A577-38E0-EB0EEE2F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28A432-6810-883F-F216-9855DF71D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90374-D8BE-4322-8524-7EFC5084B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58EEB-8E57-57E8-1F85-2D645E7D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715380-C774-6F16-BA37-370AA2CA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8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AF22A1-024A-46EE-48F0-FC00CD591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6207EC-4989-EEA5-B911-A7E55008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80505-92EB-769D-9783-D5C508A0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B7EF1-BEEA-603A-CE6C-EE28CAAD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46ACEF-B9F5-2486-F74D-AD30A656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79258A-CF7A-21B4-395C-20D54CDF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C0265-9A38-1E65-11FF-587EF98FC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B986F4-BD34-15F4-8CBD-89FBCECB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3370E8-F6C2-1EF7-70F4-2354EFEA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D314DF-5655-7ABE-E3FD-28F4BC03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9AAC-2BB7-64F6-825C-512DA3D1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D7C1DC-AEC6-D4E5-9FD8-E448606C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60BBF-688A-BD7B-DE5B-F2BD9F14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7C17B-8C98-B963-9D5F-12213CA7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35734-3D29-0EDF-3796-EB06C5AE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9B5D7-06CE-B006-522F-05B5C6C2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F49A4-6866-5597-B1B1-29EDDE490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2EB4F7-4B61-81D4-6A35-491FCEA8B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0D1C12-77B9-04D5-768D-75A6398E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86F57-3720-2226-0026-DE986689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EFB63A-1CB5-355C-B24F-FA1F1F6A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26235-3A60-FE42-1610-7B033DE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F4C00-0AC7-849A-6A07-ACAB629A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9FEB74-E1A4-D433-B8BA-5483F0E57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F92BA2-100B-0ED8-C9CA-B42DAB9B5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3F2841-111C-6DE8-4C91-EA7C5E8C0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DAD9AD-61AF-8C00-2ED4-A55A673F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331FC2-7485-BBC5-E005-E3DC68DC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6BDBC9-88E1-548E-69D4-43A09934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3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D9DB7-4B51-1B5A-0539-9889D729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09C54BB-96AC-65B1-6CF2-BB0222C5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F9A54E-A315-BDAB-9EB8-E540F8B7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E9376E-1627-9F4D-0B88-F9CB85A6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5D4036-85CA-D7F2-569D-687EBEF1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C6034A-EF62-66A3-082E-AF6195D9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46F0E5-E125-E971-4A7F-80841B22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3A409-1254-5D4B-DCFF-CC67AB75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57676-3230-90BA-3BAE-A0CC76CF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890A28-0459-A079-DCAC-64E8EAB5F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7E9D4-FD30-0C77-7DB3-C4D45EE2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48C6EC-F457-8B99-0E35-5762C7C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EE50F1-960E-ED69-1C1B-0CF1D63A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BEEE7-C024-9894-32F8-4D9CC254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819FD9C-038B-0AA5-B72A-99244D052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44C631-F725-71F8-D96A-3BA2AC1F2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BACD24-2020-2969-38BA-470FD2F8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FE417E-B532-2926-5CE2-E434C800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62C22C-D53F-4F06-6EB4-12BB7C08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A554CB-86C7-114A-CECE-EAC532E81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218AC-E97A-0F3F-C1F9-1DA1CA246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3837E8-5313-6F72-B7C8-B912F9D2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BB7C5-A70B-4A01-9A37-31AD1EC741E2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7A235A-016A-A8B4-2A4B-3057F9971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36461-8D41-1D1A-3F64-8CDF846D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C9EAC2-67F1-4897-A1E6-993286B05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with text and numbers&#10;&#10;Description automatically generated">
            <a:extLst>
              <a:ext uri="{FF2B5EF4-FFF2-40B4-BE49-F238E27FC236}">
                <a16:creationId xmlns:a16="http://schemas.microsoft.com/office/drawing/2014/main" xmlns="" id="{7608CF20-343A-C30F-1F81-F0ABEB5C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32"/>
            <a:ext cx="2700908" cy="2362699"/>
          </a:xfrm>
          <a:prstGeom prst="rect">
            <a:avLst/>
          </a:prstGeom>
        </p:spPr>
      </p:pic>
      <p:pic>
        <p:nvPicPr>
          <p:cNvPr id="14" name="Picture 13" descr="A circular chart with green and red squares&#10;&#10;Description automatically generated">
            <a:extLst>
              <a:ext uri="{FF2B5EF4-FFF2-40B4-BE49-F238E27FC236}">
                <a16:creationId xmlns:a16="http://schemas.microsoft.com/office/drawing/2014/main" xmlns="" id="{3B69E04A-24C4-ED87-3C02-CC5397CD9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64" y="-328154"/>
            <a:ext cx="3186136" cy="3610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E99621-F6CB-C59E-EF0F-7AF729DBE04F}"/>
              </a:ext>
            </a:extLst>
          </p:cNvPr>
          <p:cNvSpPr txBox="1"/>
          <p:nvPr/>
        </p:nvSpPr>
        <p:spPr>
          <a:xfrm>
            <a:off x="3228886" y="444381"/>
            <a:ext cx="573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Карта идей и инициатив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DCE8B-35A7-484C-A0B0-93F6D8BC38CE}"/>
              </a:ext>
            </a:extLst>
          </p:cNvPr>
          <p:cNvSpPr txBox="1"/>
          <p:nvPr/>
        </p:nvSpPr>
        <p:spPr>
          <a:xfrm>
            <a:off x="3381998" y="1153682"/>
            <a:ext cx="542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Государственной учреждение образования </a:t>
            </a:r>
          </a:p>
          <a:p>
            <a:pPr algn="ctr"/>
            <a:r>
              <a:rPr lang="ru-RU" dirty="0"/>
              <a:t>«Средняя школа №34 г.Витебска»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9770F9-8641-CFD8-2D42-0696847B36F4}"/>
              </a:ext>
            </a:extLst>
          </p:cNvPr>
          <p:cNvSpPr txBox="1"/>
          <p:nvPr/>
        </p:nvSpPr>
        <p:spPr>
          <a:xfrm>
            <a:off x="2427006" y="1934820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Наши инициативы здесь и сейчас»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FEF73D-2402-DE1F-7DBC-2E157468FA84}"/>
              </a:ext>
            </a:extLst>
          </p:cNvPr>
          <p:cNvSpPr txBox="1"/>
          <p:nvPr/>
        </p:nvSpPr>
        <p:spPr>
          <a:xfrm>
            <a:off x="2427005" y="2489311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Молодежь за милосердие»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DB2B94-0385-BD3E-0908-981F51BBEA88}"/>
              </a:ext>
            </a:extLst>
          </p:cNvPr>
          <p:cNvSpPr txBox="1"/>
          <p:nvPr/>
        </p:nvSpPr>
        <p:spPr>
          <a:xfrm>
            <a:off x="2427005" y="3009399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Что может БРСМ»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0CCBF4-3E8D-6415-EF48-0A2CDD012D02}"/>
              </a:ext>
            </a:extLst>
          </p:cNvPr>
          <p:cNvSpPr txBox="1"/>
          <p:nvPr/>
        </p:nvSpPr>
        <p:spPr>
          <a:xfrm>
            <a:off x="2427005" y="3529487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Професиональное самоопределение»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384EF7-7754-2C5F-03A3-3AA094BBD3C0}"/>
              </a:ext>
            </a:extLst>
          </p:cNvPr>
          <p:cNvSpPr txBox="1"/>
          <p:nvPr/>
        </p:nvSpPr>
        <p:spPr>
          <a:xfrm>
            <a:off x="2427005" y="4049575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Куда поступать учиться»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60839A-6C94-E27D-E4E9-268A3C6BD1C5}"/>
              </a:ext>
            </a:extLst>
          </p:cNvPr>
          <p:cNvSpPr txBox="1"/>
          <p:nvPr/>
        </p:nvSpPr>
        <p:spPr>
          <a:xfrm>
            <a:off x="2427005" y="4569663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Молодежь - за здоровый образ жизни»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FD95C0-C779-9DF3-E425-AB9E3D6F2876}"/>
              </a:ext>
            </a:extLst>
          </p:cNvPr>
          <p:cNvSpPr txBox="1"/>
          <p:nvPr/>
        </p:nvSpPr>
        <p:spPr>
          <a:xfrm>
            <a:off x="2427005" y="5089751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Молодежь – за Союзное государство»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49C0CCE-79AE-44F5-5835-FC3C7509C289}"/>
              </a:ext>
            </a:extLst>
          </p:cNvPr>
          <p:cNvSpPr txBox="1"/>
          <p:nvPr/>
        </p:nvSpPr>
        <p:spPr>
          <a:xfrm>
            <a:off x="2427005" y="5609839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Управление государством»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89E5A6-31C2-89EE-E4EC-A28604B7241A}"/>
              </a:ext>
            </a:extLst>
          </p:cNvPr>
          <p:cNvSpPr txBox="1"/>
          <p:nvPr/>
        </p:nvSpPr>
        <p:spPr>
          <a:xfrm>
            <a:off x="2427005" y="6129927"/>
            <a:ext cx="78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«Молодость – время выбора. Наследники Победы»</a:t>
            </a:r>
          </a:p>
        </p:txBody>
      </p:sp>
    </p:spTree>
    <p:extLst>
      <p:ext uri="{BB962C8B-B14F-4D97-AF65-F5344CB8AC3E}">
        <p14:creationId xmlns:p14="http://schemas.microsoft.com/office/powerpoint/2010/main" val="96006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AB3329-25D3-B7FD-FE08-09C0A59731CB}"/>
              </a:ext>
            </a:extLst>
          </p:cNvPr>
          <p:cNvSpPr txBox="1"/>
          <p:nvPr/>
        </p:nvSpPr>
        <p:spPr>
          <a:xfrm>
            <a:off x="2164934" y="105142"/>
            <a:ext cx="786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«Молодость – время выбора. Наследники Победы»</a:t>
            </a:r>
          </a:p>
        </p:txBody>
      </p:sp>
      <p:pic>
        <p:nvPicPr>
          <p:cNvPr id="4" name="Picture 3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A0FAFBA5-A7B0-0146-4F05-AE3ED4CB2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308E85F-87D0-D7F3-E60B-80BBC9F5AC7E}"/>
              </a:ext>
            </a:extLst>
          </p:cNvPr>
          <p:cNvSpPr/>
          <p:nvPr/>
        </p:nvSpPr>
        <p:spPr>
          <a:xfrm>
            <a:off x="6105258" y="4982199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Вахта Памяти «Герои моей семьи»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1EEC97A-3B6F-BB74-0C20-118E7528FAA2}"/>
              </a:ext>
            </a:extLst>
          </p:cNvPr>
          <p:cNvSpPr/>
          <p:nvPr/>
        </p:nvSpPr>
        <p:spPr>
          <a:xfrm>
            <a:off x="6193371" y="1196410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Патриотическая акция «Герои </a:t>
            </a:r>
            <a:r>
              <a:rPr lang="ru-RU" dirty="0" smtClean="0"/>
              <a:t>моей страны»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7E8E52C-DEC7-3CF8-A5D8-5B685E494513}"/>
              </a:ext>
            </a:extLst>
          </p:cNvPr>
          <p:cNvSpPr/>
          <p:nvPr/>
        </p:nvSpPr>
        <p:spPr>
          <a:xfrm>
            <a:off x="6127335" y="3089304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Кинолекторий «Геноцид белорусского народа»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0545" y="1413714"/>
            <a:ext cx="263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22.05.2025г.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9" y="3317132"/>
            <a:ext cx="4144990" cy="3307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7591" y="1984444"/>
            <a:ext cx="42898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рамках программы «ШАГ» в  школе прошла «Вахта Памяти» с участием педагога-ветерана нашей школы Галушкиной </a:t>
            </a:r>
            <a:r>
              <a:rPr lang="ru-RU" sz="1400" dirty="0" err="1"/>
              <a:t>Л.И.Она</a:t>
            </a:r>
            <a:r>
              <a:rPr lang="ru-RU" sz="1400" dirty="0"/>
              <a:t> рассказала  историю о героях  своей семьи во время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297844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842EC8-7933-2270-9E5C-F6B2A552BC6A}"/>
              </a:ext>
            </a:extLst>
          </p:cNvPr>
          <p:cNvSpPr txBox="1"/>
          <p:nvPr/>
        </p:nvSpPr>
        <p:spPr>
          <a:xfrm>
            <a:off x="1572922" y="121736"/>
            <a:ext cx="858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«Молодость – время выбора. Наши инициативы здесь и сейчас»</a:t>
            </a:r>
          </a:p>
          <a:p>
            <a:pPr algn="ctr"/>
            <a:endParaRPr lang="ru-RU" sz="2400" b="1" dirty="0"/>
          </a:p>
        </p:txBody>
      </p:sp>
      <p:pic>
        <p:nvPicPr>
          <p:cNvPr id="6" name="Picture 5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E435D905-3DC5-EDE2-C669-95CD443F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6AF8BE0-323C-8F0F-C660-578A04A62F0A}"/>
              </a:ext>
            </a:extLst>
          </p:cNvPr>
          <p:cNvSpPr/>
          <p:nvPr/>
        </p:nvSpPr>
        <p:spPr>
          <a:xfrm>
            <a:off x="6127335" y="1011677"/>
            <a:ext cx="2424676" cy="15435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Выступление учащихся с научно-исследовательскими работами на экологическую тему</a:t>
            </a:r>
            <a:endParaRPr lang="en-US" sz="1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DA8127-7EFD-9F36-CDCC-A0325A0A564E}"/>
              </a:ext>
            </a:extLst>
          </p:cNvPr>
          <p:cNvSpPr/>
          <p:nvPr/>
        </p:nvSpPr>
        <p:spPr>
          <a:xfrm>
            <a:off x="6127335" y="2950736"/>
            <a:ext cx="2321207" cy="12800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Выпуск стен-газет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08364" y="1196410"/>
            <a:ext cx="390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26.09.2024г.</a:t>
            </a:r>
          </a:p>
          <a:p>
            <a:r>
              <a:rPr lang="ru-RU" sz="1200" dirty="0" smtClean="0"/>
              <a:t>1.В рамках программы «ШАГ» состоялось выступление учащихся на экологическую тему</a:t>
            </a:r>
            <a:r>
              <a:rPr lang="ru-RU" sz="1200" dirty="0" smtClean="0"/>
              <a:t> «Полезные свойства растений Беларуси», «Изменение климата и </a:t>
            </a:r>
            <a:r>
              <a:rPr lang="ru-RU" sz="1200" dirty="0"/>
              <a:t> </a:t>
            </a:r>
            <a:r>
              <a:rPr lang="ru-RU" sz="1200" dirty="0" smtClean="0"/>
              <a:t>его влияние на </a:t>
            </a:r>
            <a:r>
              <a:rPr lang="ru-RU" sz="1200" dirty="0" smtClean="0"/>
              <a:t> здоровье человека».</a:t>
            </a:r>
            <a:endParaRPr lang="ru-RU" dirty="0"/>
          </a:p>
        </p:txBody>
      </p:sp>
      <p:pic>
        <p:nvPicPr>
          <p:cNvPr id="1026" name="Picture 2" descr="https://school34.oktvitebsk.by/wp-content/uploads/2025/04/viber_image_2025-04-14_11-56-34-35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2689221"/>
            <a:ext cx="3097202" cy="23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hool34.oktvitebsk.by/wp-content/uploads/2025/04/img_20250415_140727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96" y="4230782"/>
            <a:ext cx="3171424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4912" y="2715813"/>
            <a:ext cx="241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2.Выпуск школьной стен-газеты «Энергосберегающие </a:t>
            </a:r>
            <a:r>
              <a:rPr lang="ru-RU" sz="1400" dirty="0" smtClean="0"/>
              <a:t>технологии»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9445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842EC8-7933-2270-9E5C-F6B2A552BC6A}"/>
              </a:ext>
            </a:extLst>
          </p:cNvPr>
          <p:cNvSpPr txBox="1"/>
          <p:nvPr/>
        </p:nvSpPr>
        <p:spPr>
          <a:xfrm>
            <a:off x="2290273" y="15545"/>
            <a:ext cx="7834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/>
              <a:t>«</a:t>
            </a:r>
            <a:r>
              <a:rPr lang="ru-RU" sz="2800" b="1"/>
              <a:t>Молодость</a:t>
            </a:r>
            <a:r>
              <a:rPr lang="ru-RU" sz="2400" b="1"/>
              <a:t> – время выбора. Молодежь за милосердие»</a:t>
            </a:r>
            <a:endParaRPr lang="ru-RU" sz="2400" b="1" dirty="0"/>
          </a:p>
        </p:txBody>
      </p:sp>
      <p:pic>
        <p:nvPicPr>
          <p:cNvPr id="6" name="Picture 5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E435D905-3DC5-EDE2-C669-95CD443F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195" y="1382652"/>
            <a:ext cx="3615034" cy="53724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46AF8BE0-323C-8F0F-C660-578A04A62F0A}"/>
              </a:ext>
            </a:extLst>
          </p:cNvPr>
          <p:cNvSpPr/>
          <p:nvPr/>
        </p:nvSpPr>
        <p:spPr>
          <a:xfrm>
            <a:off x="6681516" y="4469562"/>
            <a:ext cx="2241908" cy="14740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Благотворительная помощь в приют для животных, в детский дом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06583" y="908097"/>
            <a:ext cx="4585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24.10.2024</a:t>
            </a:r>
            <a:r>
              <a:rPr lang="ru-RU" sz="1400" dirty="0" smtClean="0"/>
              <a:t>. В рамках программы «ШАГ» прошла акция «Знакомство с волонтерской деятельностью.  </a:t>
            </a:r>
            <a:r>
              <a:rPr lang="ru-RU" sz="1400" dirty="0" smtClean="0"/>
              <a:t>У</a:t>
            </a:r>
            <a:r>
              <a:rPr lang="ru-RU" sz="1400" dirty="0" smtClean="0"/>
              <a:t>чащиеся </a:t>
            </a:r>
            <a:r>
              <a:rPr lang="ru-RU" sz="1400" dirty="0"/>
              <a:t>8</a:t>
            </a:r>
            <a:r>
              <a:rPr lang="ru-RU" sz="1400" dirty="0" smtClean="0"/>
              <a:t> </a:t>
            </a:r>
            <a:r>
              <a:rPr lang="ru-RU" sz="1400" dirty="0" smtClean="0"/>
              <a:t>классов узнали о роли волонтера в социальной жизни и отметили, что «Помогать </a:t>
            </a:r>
            <a:r>
              <a:rPr lang="ru-RU" sz="1400" dirty="0"/>
              <a:t>людям — это важное и полезное занятие</a:t>
            </a:r>
            <a:r>
              <a:rPr lang="ru-RU" sz="1400" dirty="0" smtClean="0"/>
              <a:t>». На мероприятии присутствовал руководитель объединения по интересам «В ногу со временем» </a:t>
            </a:r>
            <a:r>
              <a:rPr lang="ru-RU" sz="1400" dirty="0" err="1" smtClean="0"/>
              <a:t>Старчикова</a:t>
            </a:r>
            <a:r>
              <a:rPr lang="ru-RU" sz="1400" dirty="0" smtClean="0"/>
              <a:t> О.В.</a:t>
            </a:r>
            <a:endParaRPr lang="ru-RU" sz="1400" dirty="0"/>
          </a:p>
        </p:txBody>
      </p:sp>
      <p:pic>
        <p:nvPicPr>
          <p:cNvPr id="2050" name="Picture 2" descr="https://school34.oktvitebsk.by/wp-content/uploads/2024/12/img_20241218_151854-scaled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1" y="2589035"/>
            <a:ext cx="4315641" cy="23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xmlns="" id="{46AF8BE0-323C-8F0F-C660-578A04A62F0A}"/>
              </a:ext>
            </a:extLst>
          </p:cNvPr>
          <p:cNvSpPr/>
          <p:nvPr/>
        </p:nvSpPr>
        <p:spPr>
          <a:xfrm>
            <a:off x="9580359" y="176270"/>
            <a:ext cx="1976101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Помощь одиноко проживающим людям</a:t>
            </a:r>
            <a:endParaRPr lang="en-US" sz="1400" dirty="0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xmlns="" id="{46AF8BE0-323C-8F0F-C660-578A04A62F0A}"/>
              </a:ext>
            </a:extLst>
          </p:cNvPr>
          <p:cNvSpPr/>
          <p:nvPr/>
        </p:nvSpPr>
        <p:spPr>
          <a:xfrm>
            <a:off x="6760723" y="3162814"/>
            <a:ext cx="2162701" cy="12113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листовок </a:t>
            </a:r>
            <a:endParaRPr lang="en-US" sz="1400" dirty="0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46AF8BE0-323C-8F0F-C660-578A04A62F0A}"/>
              </a:ext>
            </a:extLst>
          </p:cNvPr>
          <p:cNvSpPr/>
          <p:nvPr/>
        </p:nvSpPr>
        <p:spPr>
          <a:xfrm>
            <a:off x="6833916" y="1535052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Ознакомительная акция «Я-волонтер»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037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113B3E-7702-4CDF-74ED-EB7A9D2F2F66}"/>
              </a:ext>
            </a:extLst>
          </p:cNvPr>
          <p:cNvSpPr txBox="1"/>
          <p:nvPr/>
        </p:nvSpPr>
        <p:spPr>
          <a:xfrm>
            <a:off x="2164934" y="155104"/>
            <a:ext cx="786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«Молодость – время выбора. Что может БРСМ»</a:t>
            </a:r>
          </a:p>
        </p:txBody>
      </p:sp>
      <p:pic>
        <p:nvPicPr>
          <p:cNvPr id="5" name="Picture 4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132E6FA8-D7E9-049A-A819-6ADED00A0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85" y="1694611"/>
            <a:ext cx="3426023" cy="509155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7952F123-708A-B788-17DD-BCB528321C72}"/>
              </a:ext>
            </a:extLst>
          </p:cNvPr>
          <p:cNvSpPr/>
          <p:nvPr/>
        </p:nvSpPr>
        <p:spPr>
          <a:xfrm rot="10800000" flipV="1">
            <a:off x="6352161" y="2198450"/>
            <a:ext cx="2482246" cy="153388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«Кто со мной в команду ОО «БРСМ»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74DEB9-7FBC-8A82-BBC9-4461C0E2B982}"/>
              </a:ext>
            </a:extLst>
          </p:cNvPr>
          <p:cNvSpPr/>
          <p:nvPr/>
        </p:nvSpPr>
        <p:spPr>
          <a:xfrm>
            <a:off x="9665295" y="200211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Презентация деятельности ОО «БРСМ»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74618" y="1196411"/>
            <a:ext cx="3805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28.11.2024</a:t>
            </a:r>
            <a:r>
              <a:rPr lang="ru-RU" dirty="0" smtClean="0"/>
              <a:t>г.</a:t>
            </a:r>
            <a:r>
              <a:rPr lang="ru-RU" dirty="0"/>
              <a:t> </a:t>
            </a:r>
            <a:r>
              <a:rPr lang="ru-RU" sz="1400" dirty="0" smtClean="0"/>
              <a:t> </a:t>
            </a:r>
            <a:r>
              <a:rPr lang="ru-RU" sz="1400" dirty="0" smtClean="0"/>
              <a:t>С</a:t>
            </a:r>
            <a:r>
              <a:rPr lang="ru-RU" sz="1400" dirty="0" smtClean="0"/>
              <a:t>екретарь </a:t>
            </a:r>
            <a:r>
              <a:rPr lang="ru-RU" sz="1400" dirty="0"/>
              <a:t>ПО ОО»БРСМ» </a:t>
            </a:r>
            <a:r>
              <a:rPr lang="ru-RU" sz="1400" dirty="0" err="1" smtClean="0"/>
              <a:t>Старчикова</a:t>
            </a:r>
            <a:r>
              <a:rPr lang="ru-RU" sz="1400" dirty="0" smtClean="0"/>
              <a:t> Александра и куратор первичного объединения </a:t>
            </a:r>
            <a:r>
              <a:rPr lang="ru-RU" sz="1400" dirty="0" err="1" smtClean="0"/>
              <a:t>Старчикова</a:t>
            </a:r>
            <a:r>
              <a:rPr lang="ru-RU" sz="1400" dirty="0" smtClean="0"/>
              <a:t> Ольга Васильевна провели встречу</a:t>
            </a:r>
            <a:r>
              <a:rPr lang="ru-RU" sz="1400" dirty="0" smtClean="0"/>
              <a:t> с у</a:t>
            </a:r>
            <a:r>
              <a:rPr lang="ru-RU" sz="1400" dirty="0" smtClean="0"/>
              <a:t>чащимися  9 «А» класса , познакомили учащихся  </a:t>
            </a:r>
            <a:r>
              <a:rPr lang="ru-RU" sz="1400" dirty="0" smtClean="0"/>
              <a:t>с  </a:t>
            </a:r>
            <a:r>
              <a:rPr lang="ru-RU" sz="1400" dirty="0"/>
              <a:t>основными направлениями деятельности молодёжной общественной организацией </a:t>
            </a:r>
            <a:r>
              <a:rPr lang="ru-RU" sz="1400" dirty="0" smtClean="0"/>
              <a:t>ОО «БРСМ». Все вместе обсудили предстоящие  проекты</a:t>
            </a:r>
            <a:r>
              <a:rPr lang="ru-RU" sz="1400" dirty="0"/>
              <a:t> </a:t>
            </a:r>
            <a:r>
              <a:rPr lang="ru-RU" sz="1400" dirty="0" smtClean="0"/>
              <a:t>и молодежные </a:t>
            </a:r>
            <a:r>
              <a:rPr lang="ru-RU" sz="1400" dirty="0" smtClean="0"/>
              <a:t> </a:t>
            </a:r>
            <a:r>
              <a:rPr lang="ru-RU" sz="1400" dirty="0" smtClean="0"/>
              <a:t>акции</a:t>
            </a:r>
            <a:r>
              <a:rPr lang="ru-RU" sz="1400" dirty="0"/>
              <a:t>. </a:t>
            </a:r>
          </a:p>
        </p:txBody>
      </p:sp>
      <p:pic>
        <p:nvPicPr>
          <p:cNvPr id="1026" name="Picture 2" descr="https://school34.oktvitebsk.by/wp-content/uploads/2024/09/img_20240904_135903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3" y="3732332"/>
            <a:ext cx="3437877" cy="15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hool34.oktvitebsk.by/wp-content/uploads/2024/09/img_20240904_135828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9" y="5352969"/>
            <a:ext cx="4038832" cy="14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67" y="3975736"/>
            <a:ext cx="2448929" cy="275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6">
            <a:extLst>
              <a:ext uri="{FF2B5EF4-FFF2-40B4-BE49-F238E27FC236}">
                <a16:creationId xmlns:a16="http://schemas.microsoft.com/office/drawing/2014/main" xmlns="" id="{7952F123-708A-B788-17DD-BCB528321C72}"/>
              </a:ext>
            </a:extLst>
          </p:cNvPr>
          <p:cNvSpPr/>
          <p:nvPr/>
        </p:nvSpPr>
        <p:spPr>
          <a:xfrm rot="10800000" flipV="1">
            <a:off x="6770450" y="710119"/>
            <a:ext cx="2216355" cy="14405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Выступление актива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0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75F641-B7E7-4E77-026B-5E9C3EB55E53}"/>
              </a:ext>
            </a:extLst>
          </p:cNvPr>
          <p:cNvSpPr txBox="1"/>
          <p:nvPr/>
        </p:nvSpPr>
        <p:spPr>
          <a:xfrm>
            <a:off x="2164934" y="76986"/>
            <a:ext cx="786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«Молодость – время выбора. Професиональное самоопределение»</a:t>
            </a:r>
          </a:p>
        </p:txBody>
      </p:sp>
      <p:pic>
        <p:nvPicPr>
          <p:cNvPr id="5" name="Picture 4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636445D4-38F9-F1FB-1EDB-04D0907F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8CDEE70-EDC8-9069-F8DE-73F8F18A7905}"/>
              </a:ext>
            </a:extLst>
          </p:cNvPr>
          <p:cNvSpPr/>
          <p:nvPr/>
        </p:nvSpPr>
        <p:spPr>
          <a:xfrm>
            <a:off x="6105258" y="4982199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Круглый стол «Моя будущая профессия»</a:t>
            </a:r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E4A20D9-3188-58D1-9012-E21CC44D6FE7}"/>
              </a:ext>
            </a:extLst>
          </p:cNvPr>
          <p:cNvSpPr/>
          <p:nvPr/>
        </p:nvSpPr>
        <p:spPr>
          <a:xfrm>
            <a:off x="6193371" y="1196410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Викторина «Ты и твоя будущая профессия»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91E624-9B5D-3748-E9AA-16643785A2FA}"/>
              </a:ext>
            </a:extLst>
          </p:cNvPr>
          <p:cNvSpPr/>
          <p:nvPr/>
        </p:nvSpPr>
        <p:spPr>
          <a:xfrm>
            <a:off x="9305077" y="228592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Открытый диалог «Профессия-мой выбор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B8DD381-171C-E99D-17B1-7C1F2BB84ADD}"/>
              </a:ext>
            </a:extLst>
          </p:cNvPr>
          <p:cNvSpPr/>
          <p:nvPr/>
        </p:nvSpPr>
        <p:spPr>
          <a:xfrm>
            <a:off x="6127335" y="3089304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Конкурс рисунков «Я и моя профессия»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80657" y="907983"/>
            <a:ext cx="4502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19.12.2024г.В рамках программы «ШАГ» прошел открытый диалог по </a:t>
            </a:r>
            <a:r>
              <a:rPr lang="ru-RU" sz="1400" dirty="0"/>
              <a:t>теме «Молодость – время </a:t>
            </a:r>
            <a:r>
              <a:rPr lang="ru-RU" sz="1400" dirty="0" smtClean="0"/>
              <a:t>выбора» с участием представителя Витебского технического колледжа .</a:t>
            </a:r>
            <a:endParaRPr lang="ru-RU" b="1" dirty="0"/>
          </a:p>
        </p:txBody>
      </p:sp>
      <p:pic>
        <p:nvPicPr>
          <p:cNvPr id="3076" name="Picture 4" descr="https://school34.oktvitebsk.by/wp-content/uploads/2025/01/izobrazhenie_viber_2025-01-23_16-59-48-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08" y="2951484"/>
            <a:ext cx="2593350" cy="29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ool34.oktvitebsk.by/wp-content/uploads/2024/06/screenshot_20240624_123456-538x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6" y="3007983"/>
            <a:ext cx="3118274" cy="28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1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4BCA88-E069-C45D-BB92-CBCB4D6DE259}"/>
              </a:ext>
            </a:extLst>
          </p:cNvPr>
          <p:cNvSpPr txBox="1"/>
          <p:nvPr/>
        </p:nvSpPr>
        <p:spPr>
          <a:xfrm>
            <a:off x="2164934" y="109964"/>
            <a:ext cx="786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«Молодость – время выбора. Куда поступать учиться»</a:t>
            </a:r>
          </a:p>
        </p:txBody>
      </p:sp>
      <p:pic>
        <p:nvPicPr>
          <p:cNvPr id="4" name="Picture 3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BCE00106-2C5F-8309-5C87-951CE781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4D57FFE-24CC-0F88-7217-531D950A08E0}"/>
              </a:ext>
            </a:extLst>
          </p:cNvPr>
          <p:cNvSpPr/>
          <p:nvPr/>
        </p:nvSpPr>
        <p:spPr>
          <a:xfrm>
            <a:off x="6012873" y="1293778"/>
            <a:ext cx="2946299" cy="19163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Профориентационные</a:t>
            </a:r>
            <a:r>
              <a:rPr lang="ru-RU" sz="1400" dirty="0" smtClean="0"/>
              <a:t> </a:t>
            </a:r>
            <a:r>
              <a:rPr lang="ru-RU" sz="1400" dirty="0" smtClean="0"/>
              <a:t>встречи с приглашением представителей </a:t>
            </a:r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B47B030-AB30-A638-B086-C25FDB7D2535}"/>
              </a:ext>
            </a:extLst>
          </p:cNvPr>
          <p:cNvSpPr/>
          <p:nvPr/>
        </p:nvSpPr>
        <p:spPr>
          <a:xfrm>
            <a:off x="6551743" y="4688732"/>
            <a:ext cx="2292604" cy="139105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День открытых дверей в учебных учреждениях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B40CA6D-45FC-5519-9E6B-DCE2CB5BAEF2}"/>
              </a:ext>
            </a:extLst>
          </p:cNvPr>
          <p:cNvSpPr/>
          <p:nvPr/>
        </p:nvSpPr>
        <p:spPr>
          <a:xfrm>
            <a:off x="6095999" y="3372395"/>
            <a:ext cx="2389976" cy="12134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Ярмарка целевой подготовки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96509" y="872836"/>
            <a:ext cx="5034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23.01.2025г. В рамках программы «ШАГ»</a:t>
            </a:r>
            <a:r>
              <a:rPr lang="ru-RU" sz="1400" b="1" dirty="0" smtClean="0"/>
              <a:t> </a:t>
            </a:r>
            <a:r>
              <a:rPr lang="ru-RU" sz="1400" dirty="0" smtClean="0"/>
              <a:t>в нашем </a:t>
            </a:r>
            <a:r>
              <a:rPr lang="ru-RU" sz="1400" dirty="0"/>
              <a:t>учреждения образования прошло районное </a:t>
            </a:r>
            <a:r>
              <a:rPr lang="ru-RU" sz="1400" dirty="0" err="1"/>
              <a:t>профориентационное</a:t>
            </a:r>
            <a:r>
              <a:rPr lang="ru-RU" sz="1400" dirty="0"/>
              <a:t> мероприятие «Ярмарка целевой </a:t>
            </a:r>
            <a:r>
              <a:rPr lang="ru-RU" sz="1400" dirty="0" smtClean="0"/>
              <a:t>подготовки. На </a:t>
            </a:r>
            <a:r>
              <a:rPr lang="ru-RU" sz="1400" dirty="0" err="1" smtClean="0"/>
              <a:t>профориентационном</a:t>
            </a:r>
            <a:r>
              <a:rPr lang="ru-RU" sz="1400" dirty="0" smtClean="0"/>
              <a:t> мероприятии были представлен широкий спектр специальностей предприятий и профессиональной подготовки.</a:t>
            </a:r>
            <a:endParaRPr lang="ru-RU" sz="1400" dirty="0"/>
          </a:p>
        </p:txBody>
      </p:sp>
      <p:pic>
        <p:nvPicPr>
          <p:cNvPr id="4102" name="Picture 6" descr="https://school34.oktvitebsk.by/wp-content/uploads/2025/02/izobrazhenie_viber_2025-02-01_11-26-54-91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2" y="2745235"/>
            <a:ext cx="4410473" cy="22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5275" y="2627162"/>
            <a:ext cx="259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59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48CC9F-5566-C21F-5C58-98062F47DF6A}"/>
              </a:ext>
            </a:extLst>
          </p:cNvPr>
          <p:cNvSpPr txBox="1"/>
          <p:nvPr/>
        </p:nvSpPr>
        <p:spPr>
          <a:xfrm>
            <a:off x="2164934" y="108759"/>
            <a:ext cx="786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«Молодость – время выбора. Молодежь - за здоровый образ жизни»</a:t>
            </a:r>
          </a:p>
        </p:txBody>
      </p:sp>
      <p:pic>
        <p:nvPicPr>
          <p:cNvPr id="4" name="Picture 3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ABD39EB3-3D7F-8E59-102B-259A0B42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02C0F-4948-7141-C699-FF33439DF6F0}"/>
              </a:ext>
            </a:extLst>
          </p:cNvPr>
          <p:cNvSpPr/>
          <p:nvPr/>
        </p:nvSpPr>
        <p:spPr>
          <a:xfrm>
            <a:off x="6994187" y="5017442"/>
            <a:ext cx="1928140" cy="13279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Встреча со </a:t>
            </a:r>
            <a:r>
              <a:rPr lang="ru-RU" sz="1400" dirty="0" smtClean="0"/>
              <a:t> школьным врачом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07EDFC4-838E-9561-5B24-1FDAE843C6A5}"/>
              </a:ext>
            </a:extLst>
          </p:cNvPr>
          <p:cNvSpPr/>
          <p:nvPr/>
        </p:nvSpPr>
        <p:spPr>
          <a:xfrm>
            <a:off x="6517531" y="1413714"/>
            <a:ext cx="2034480" cy="11414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Школьные </a:t>
            </a:r>
            <a:r>
              <a:rPr lang="ru-RU" sz="1400" dirty="0" err="1" smtClean="0"/>
              <a:t>спортокиады</a:t>
            </a:r>
            <a:r>
              <a:rPr lang="ru-RU" sz="1400" dirty="0" smtClean="0"/>
              <a:t> </a:t>
            </a:r>
            <a:r>
              <a:rPr lang="ru-RU" sz="1400" dirty="0" smtClean="0"/>
              <a:t>«Спорт-это жизнь»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DC5868A-E7F3-1FA7-38C7-2765687B1480}"/>
              </a:ext>
            </a:extLst>
          </p:cNvPr>
          <p:cNvSpPr/>
          <p:nvPr/>
        </p:nvSpPr>
        <p:spPr>
          <a:xfrm>
            <a:off x="6517531" y="3268494"/>
            <a:ext cx="1968443" cy="11795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Посещение  занятий на антинаркотической площадке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67357" y="1196410"/>
            <a:ext cx="37684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27.02.2025г.</a:t>
            </a:r>
            <a:r>
              <a:rPr lang="ru-RU" b="1" dirty="0"/>
              <a:t> </a:t>
            </a:r>
            <a:r>
              <a:rPr lang="ru-RU" sz="1400" dirty="0" smtClean="0"/>
              <a:t>В рамках программы «ШАГ» прошла встреча со школьным врачом Аксеновой Людмилой Георгиевной на тему «Профилактика детского травматизма».</a:t>
            </a:r>
            <a:endParaRPr lang="ru-RU" sz="1400" dirty="0"/>
          </a:p>
        </p:txBody>
      </p:sp>
      <p:pic>
        <p:nvPicPr>
          <p:cNvPr id="2050" name="Picture 2" descr="https://school34.oktvitebsk.by/wp-content/uploads/2025/01/izobrazhenie_viber_2025-01-16_17-50-12-64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9" y="4721300"/>
            <a:ext cx="2680650" cy="20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hool34.oktvitebsk.by/wp-content/uploads/2025/04/img_20250403_131704-1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9" y="2656757"/>
            <a:ext cx="3371528" cy="18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chool34.oktvitebsk.by/wp-content/uploads/2025/05/img-f3fc0911bc0bd742f490257c533aaa6f-v-538x3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17" y="4824550"/>
            <a:ext cx="2672414" cy="17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7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D5CE3A-653A-57D1-D287-27AD80C2A76C}"/>
              </a:ext>
            </a:extLst>
          </p:cNvPr>
          <p:cNvSpPr txBox="1"/>
          <p:nvPr/>
        </p:nvSpPr>
        <p:spPr>
          <a:xfrm>
            <a:off x="2164934" y="90461"/>
            <a:ext cx="7862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«Молодость – время выбора. Молодежь – за Союзное государство»</a:t>
            </a:r>
          </a:p>
        </p:txBody>
      </p:sp>
      <p:pic>
        <p:nvPicPr>
          <p:cNvPr id="4" name="Picture 3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6D9A4B62-C753-BEC3-44F0-1ED712DCF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C54341B4-909A-ABEF-8D4D-CE14CFBD134C}"/>
              </a:ext>
            </a:extLst>
          </p:cNvPr>
          <p:cNvSpPr/>
          <p:nvPr/>
        </p:nvSpPr>
        <p:spPr>
          <a:xfrm>
            <a:off x="6498077" y="4562273"/>
            <a:ext cx="2053934" cy="10617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Круглый стол</a:t>
            </a:r>
            <a:r>
              <a:rPr lang="ru-RU" sz="1400" dirty="0" smtClean="0"/>
              <a:t> </a:t>
            </a:r>
            <a:r>
              <a:rPr lang="ru-RU" sz="1400" dirty="0" smtClean="0"/>
              <a:t>«Союзное государство и современность»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41857E-73CF-6FC3-3B1E-07416C7E8C7C}"/>
              </a:ext>
            </a:extLst>
          </p:cNvPr>
          <p:cNvSpPr/>
          <p:nvPr/>
        </p:nvSpPr>
        <p:spPr>
          <a:xfrm>
            <a:off x="6663447" y="1507786"/>
            <a:ext cx="1888564" cy="12132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Открытый диалог «Молодежь за союзное государство»</a:t>
            </a:r>
            <a:endParaRPr lang="en-US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EB57587-E3A1-3C73-B0BD-05DFF303A396}"/>
              </a:ext>
            </a:extLst>
          </p:cNvPr>
          <p:cNvSpPr/>
          <p:nvPr/>
        </p:nvSpPr>
        <p:spPr>
          <a:xfrm>
            <a:off x="6342435" y="3190672"/>
            <a:ext cx="2013626" cy="100194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Фоточеллендж</a:t>
            </a:r>
            <a:r>
              <a:rPr lang="ru-RU" sz="1400" dirty="0" smtClean="0"/>
              <a:t> «Народное единство»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12618" y="1212890"/>
            <a:ext cx="35744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20.03.2025г</a:t>
            </a:r>
            <a:r>
              <a:rPr lang="ru-RU" sz="1400" dirty="0" smtClean="0"/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программы 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ШАГ» прошла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стреча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молодежи  с представителями общественной организации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«Белорусский союз женщин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, ветеранами педагогического труда Ковалевской Н.Е. и Галушкиной Л.И., активным членом  ОО «БСЖ» Рыбалко Н.П.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" y="2938857"/>
            <a:ext cx="4156659" cy="26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62FD60-D64B-3E00-CF9F-422E4467F0D7}"/>
              </a:ext>
            </a:extLst>
          </p:cNvPr>
          <p:cNvSpPr txBox="1"/>
          <p:nvPr/>
        </p:nvSpPr>
        <p:spPr>
          <a:xfrm>
            <a:off x="2164934" y="80710"/>
            <a:ext cx="7862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«Молодость – время выбора. Управление государством»</a:t>
            </a:r>
          </a:p>
        </p:txBody>
      </p:sp>
      <p:pic>
        <p:nvPicPr>
          <p:cNvPr id="4" name="Picture 3" descr="A tree with many circles and roots&#10;&#10;Description automatically generated">
            <a:extLst>
              <a:ext uri="{FF2B5EF4-FFF2-40B4-BE49-F238E27FC236}">
                <a16:creationId xmlns:a16="http://schemas.microsoft.com/office/drawing/2014/main" xmlns="" id="{B1CA0C5A-8735-D6EB-2F70-7DC5FA20F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75" y="1413714"/>
            <a:ext cx="3615034" cy="53724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5A38552-EC6F-5FC9-9B0E-9E86882E5792}"/>
              </a:ext>
            </a:extLst>
          </p:cNvPr>
          <p:cNvSpPr/>
          <p:nvPr/>
        </p:nvSpPr>
        <p:spPr>
          <a:xfrm>
            <a:off x="6575898" y="4824919"/>
            <a:ext cx="2062264" cy="10311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Открытый диалог с выпускниками школы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62BA52-F551-9601-DEEA-EB7F0B983C7C}"/>
              </a:ext>
            </a:extLst>
          </p:cNvPr>
          <p:cNvSpPr/>
          <p:nvPr/>
        </p:nvSpPr>
        <p:spPr>
          <a:xfrm>
            <a:off x="6193371" y="1196410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выпускников школ в </a:t>
            </a:r>
            <a:r>
              <a:rPr lang="ru-RU" dirty="0" smtClean="0"/>
              <a:t>выборах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70EBC2A-342C-FE38-973C-14E0B0D90E98}"/>
              </a:ext>
            </a:extLst>
          </p:cNvPr>
          <p:cNvSpPr/>
          <p:nvPr/>
        </p:nvSpPr>
        <p:spPr>
          <a:xfrm>
            <a:off x="6127335" y="3089304"/>
            <a:ext cx="2358640" cy="13587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Волонтерская акция ОО «БРСМ» «Твой первый голос»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17418" y="1642640"/>
            <a:ext cx="278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24.04.2025г</a:t>
            </a:r>
            <a:endParaRPr lang="ru-RU" sz="1400" dirty="0"/>
          </a:p>
        </p:txBody>
      </p:sp>
      <p:pic>
        <p:nvPicPr>
          <p:cNvPr id="6148" name="Picture 4" descr="https://school34.oktvitebsk.by/wp-content/uploads/2025/02/img_20250126_160858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9602" y="1135524"/>
            <a:ext cx="3250414" cy="57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255" y="2011972"/>
            <a:ext cx="28401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рамках программы «ШАГ», пришла выпускница </a:t>
            </a:r>
            <a:r>
              <a:rPr lang="ru-RU" sz="1400" dirty="0" smtClean="0"/>
              <a:t>нашей школы </a:t>
            </a:r>
            <a:r>
              <a:rPr lang="ru-RU" sz="1400" dirty="0" smtClean="0"/>
              <a:t>Валерия </a:t>
            </a:r>
            <a:r>
              <a:rPr lang="ru-RU" sz="1400" dirty="0" err="1" smtClean="0"/>
              <a:t>Рамус</a:t>
            </a:r>
            <a:r>
              <a:rPr lang="ru-RU" sz="1400" dirty="0" smtClean="0"/>
              <a:t> , которая рассказала о своем первом голосовании (Выборы президента) ,когда пришла </a:t>
            </a:r>
            <a:r>
              <a:rPr lang="ru-RU" sz="1400" dirty="0"/>
              <a:t>на выборы отдать свой голос в первый раз. </a:t>
            </a:r>
          </a:p>
        </p:txBody>
      </p:sp>
    </p:spTree>
    <p:extLst>
      <p:ext uri="{BB962C8B-B14F-4D97-AF65-F5344CB8AC3E}">
        <p14:creationId xmlns:p14="http://schemas.microsoft.com/office/powerpoint/2010/main" val="56011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704</Words>
  <Application>Microsoft Office PowerPoint</Application>
  <PresentationFormat>Произвольный</PresentationFormat>
  <Paragraphs>65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</dc:creator>
  <cp:lastModifiedBy>Nastya</cp:lastModifiedBy>
  <cp:revision>33</cp:revision>
  <dcterms:created xsi:type="dcterms:W3CDTF">2025-05-21T07:41:54Z</dcterms:created>
  <dcterms:modified xsi:type="dcterms:W3CDTF">2025-05-21T15:42:39Z</dcterms:modified>
</cp:coreProperties>
</file>